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5505"/>
    <p:restoredTop sz="94605"/>
  </p:normalViewPr>
  <p:slideViewPr>
    <p:cSldViewPr snapToGrid="0" snapToObjects="1">
      <p:cViewPr>
        <p:scale>
          <a:sx n="150" d="100"/>
          <a:sy n="150" d="100"/>
        </p:scale>
        <p:origin x="306" y="3408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C79F6-F845-CC4F-B898-F31C04B13048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90A6-7F00-EC40-AFC6-837A1D7D18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9558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C79F6-F845-CC4F-B898-F31C04B13048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90A6-7F00-EC40-AFC6-837A1D7D18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9746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90281" y="591397"/>
            <a:ext cx="1485662" cy="125869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598" y="591397"/>
            <a:ext cx="4330144" cy="125869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C79F6-F845-CC4F-B898-F31C04B13048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90A6-7F00-EC40-AFC6-837A1D7D18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2631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C79F6-F845-CC4F-B898-F31C04B13048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90A6-7F00-EC40-AFC6-837A1D7D18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3328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C79F6-F845-CC4F-B898-F31C04B13048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90A6-7F00-EC40-AFC6-837A1D7D18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1108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597" y="3441277"/>
            <a:ext cx="2907903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040" y="3441277"/>
            <a:ext cx="2907904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C79F6-F845-CC4F-B898-F31C04B13048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90A6-7F00-EC40-AFC6-837A1D7D18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8877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C79F6-F845-CC4F-B898-F31C04B13048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90A6-7F00-EC40-AFC6-837A1D7D18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769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C79F6-F845-CC4F-B898-F31C04B13048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90A6-7F00-EC40-AFC6-837A1D7D18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4170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C79F6-F845-CC4F-B898-F31C04B13048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90A6-7F00-EC40-AFC6-837A1D7D18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6821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C79F6-F845-CC4F-B898-F31C04B13048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90A6-7F00-EC40-AFC6-837A1D7D18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5730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C79F6-F845-CC4F-B898-F31C04B13048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90A6-7F00-EC40-AFC6-837A1D7D18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8873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C79F6-F845-CC4F-B898-F31C04B13048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590A6-7F00-EC40-AFC6-837A1D7D18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8684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8479F06-CFD8-3E4C-BFA1-A4FBFDEC9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7772400" cy="100584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5ACDFC6-7EC8-7341-BFF0-C1717C7AFB0D}"/>
              </a:ext>
            </a:extLst>
          </p:cNvPr>
          <p:cNvSpPr/>
          <p:nvPr/>
        </p:nvSpPr>
        <p:spPr>
          <a:xfrm>
            <a:off x="4416425" y="1217466"/>
            <a:ext cx="3359149" cy="276715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Box 3">
            <a:extLst>
              <a:ext uri="{FF2B5EF4-FFF2-40B4-BE49-F238E27FC236}">
                <a16:creationId xmlns="" xmlns:a16="http://schemas.microsoft.com/office/drawing/2014/main" id="{8B8898CC-2745-904D-B138-6ED6D499F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6425" y="4241585"/>
            <a:ext cx="3355976" cy="504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200" b="1" dirty="0">
                <a:solidFill>
                  <a:schemeClr val="bg1"/>
                </a:solidFill>
                <a:effectLst/>
                <a:latin typeface="Helvetica"/>
                <a:ea typeface="Cambria"/>
                <a:cs typeface="Helvetica"/>
              </a:rPr>
              <a:t>DATE:</a:t>
            </a:r>
            <a:r>
              <a:rPr lang="en-US" sz="1200" dirty="0">
                <a:solidFill>
                  <a:schemeClr val="bg1"/>
                </a:solidFill>
                <a:effectLst/>
                <a:latin typeface="Helvetica"/>
                <a:ea typeface="Cambria"/>
                <a:cs typeface="Helvetica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effectLst/>
                <a:latin typeface="Helvetica"/>
                <a:ea typeface="Cambria"/>
                <a:cs typeface="Helvetica"/>
              </a:rPr>
              <a:t>February</a:t>
            </a:r>
            <a:r>
              <a:rPr lang="en-US" sz="1600" b="1" dirty="0" smtClean="0">
                <a:solidFill>
                  <a:schemeClr val="bg1"/>
                </a:solidFill>
                <a:latin typeface="Helvetica"/>
                <a:ea typeface="Cambria"/>
                <a:cs typeface="Helvetica"/>
              </a:rPr>
              <a:t> 17</a:t>
            </a:r>
            <a:r>
              <a:rPr lang="en-US" sz="1600" b="1" dirty="0" smtClean="0">
                <a:solidFill>
                  <a:schemeClr val="bg1"/>
                </a:solidFill>
                <a:effectLst/>
                <a:latin typeface="Helvetica"/>
                <a:ea typeface="Cambria"/>
                <a:cs typeface="Helvetica"/>
              </a:rPr>
              <a:t>, 2020</a:t>
            </a:r>
            <a:endParaRPr lang="en-US" sz="1600" b="1" dirty="0">
              <a:solidFill>
                <a:schemeClr val="bg1"/>
              </a:solidFill>
              <a:effectLst/>
              <a:latin typeface="Helvetica"/>
              <a:ea typeface="Cambria"/>
              <a:cs typeface="Helvetica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lang="en-US" sz="600" b="1" dirty="0">
              <a:solidFill>
                <a:schemeClr val="bg1"/>
              </a:solidFill>
              <a:effectLst/>
              <a:latin typeface="Helvetica"/>
              <a:ea typeface="Cambria"/>
              <a:cs typeface="Helvetica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200" b="1" dirty="0">
                <a:solidFill>
                  <a:schemeClr val="bg1"/>
                </a:solidFill>
                <a:effectLst/>
                <a:latin typeface="Helvetica"/>
                <a:ea typeface="Cambria"/>
                <a:cs typeface="Helvetica"/>
              </a:rPr>
              <a:t>TIME </a:t>
            </a:r>
            <a:r>
              <a:rPr lang="en-US" sz="1600" b="1" dirty="0">
                <a:solidFill>
                  <a:schemeClr val="bg1"/>
                </a:solidFill>
                <a:effectLst/>
                <a:latin typeface="Helvetica"/>
                <a:ea typeface="Cambria"/>
                <a:cs typeface="Helvetica"/>
              </a:rPr>
              <a:t>  </a:t>
            </a:r>
            <a:r>
              <a:rPr lang="en-US" sz="1600" b="1" dirty="0" smtClean="0">
                <a:solidFill>
                  <a:schemeClr val="bg1"/>
                </a:solidFill>
                <a:effectLst/>
                <a:latin typeface="Helvetica"/>
                <a:ea typeface="Cambria"/>
                <a:cs typeface="Helvetica"/>
              </a:rPr>
              <a:t>7 PM </a:t>
            </a:r>
            <a:r>
              <a:rPr lang="en-US" sz="1600" b="1" dirty="0">
                <a:solidFill>
                  <a:schemeClr val="bg1"/>
                </a:solidFill>
                <a:effectLst/>
                <a:latin typeface="Helvetica"/>
                <a:ea typeface="Cambria"/>
                <a:cs typeface="Helvetica"/>
              </a:rPr>
              <a:t>– </a:t>
            </a:r>
            <a:r>
              <a:rPr lang="en-US" sz="1600" b="1" dirty="0" smtClean="0">
                <a:solidFill>
                  <a:schemeClr val="bg1"/>
                </a:solidFill>
                <a:latin typeface="Helvetica"/>
                <a:ea typeface="Cambria"/>
                <a:cs typeface="Helvetica"/>
              </a:rPr>
              <a:t>9</a:t>
            </a:r>
            <a:r>
              <a:rPr lang="en-US" sz="1600" b="1" dirty="0" smtClean="0">
                <a:solidFill>
                  <a:schemeClr val="bg1"/>
                </a:solidFill>
                <a:effectLst/>
                <a:latin typeface="Helvetica"/>
                <a:ea typeface="Cambria"/>
                <a:cs typeface="Helvetica"/>
              </a:rPr>
              <a:t> </a:t>
            </a:r>
            <a:r>
              <a:rPr lang="en-US" sz="1600" b="1" dirty="0">
                <a:solidFill>
                  <a:schemeClr val="bg1"/>
                </a:solidFill>
                <a:effectLst/>
                <a:latin typeface="Helvetica"/>
                <a:ea typeface="Cambria"/>
                <a:cs typeface="Helvetica"/>
              </a:rPr>
              <a:t>PM</a:t>
            </a:r>
            <a:endParaRPr lang="en-US" sz="1600" b="1" dirty="0">
              <a:solidFill>
                <a:schemeClr val="bg1"/>
              </a:solidFill>
              <a:latin typeface="Helvetica"/>
              <a:ea typeface="Cambria"/>
              <a:cs typeface="Helvetica"/>
            </a:endParaRPr>
          </a:p>
          <a:p>
            <a:r>
              <a:rPr lang="en-US" sz="800" b="1" dirty="0">
                <a:solidFill>
                  <a:schemeClr val="bg1"/>
                </a:solidFill>
                <a:latin typeface="Helvetica"/>
                <a:ea typeface="Cambria"/>
                <a:cs typeface="Helvetica"/>
              </a:rPr>
              <a:t>:</a:t>
            </a:r>
            <a:endParaRPr lang="en-US" sz="600" b="1" dirty="0">
              <a:solidFill>
                <a:schemeClr val="bg1"/>
              </a:solidFill>
              <a:effectLst/>
              <a:latin typeface="Helvetica"/>
              <a:ea typeface="Cambria"/>
              <a:cs typeface="Helvetica"/>
            </a:endParaRPr>
          </a:p>
          <a:p>
            <a:r>
              <a:rPr lang="en-US" sz="1200" b="1" dirty="0">
                <a:solidFill>
                  <a:schemeClr val="bg1"/>
                </a:solidFill>
                <a:effectLst/>
                <a:latin typeface="Helvetica"/>
                <a:ea typeface="Cambria"/>
                <a:cs typeface="Helvetica"/>
              </a:rPr>
              <a:t>LOCATION: </a:t>
            </a:r>
          </a:p>
          <a:p>
            <a:r>
              <a:rPr lang="en-US" sz="1600" b="1" dirty="0" smtClean="0">
                <a:solidFill>
                  <a:schemeClr val="bg1"/>
                </a:solidFill>
                <a:effectLst/>
                <a:ea typeface="Cambria"/>
                <a:cs typeface="Helvetica"/>
              </a:rPr>
              <a:t>State Beauty Supply</a:t>
            </a:r>
          </a:p>
          <a:p>
            <a:r>
              <a:rPr lang="en-US" sz="1600" b="1" dirty="0" smtClean="0">
                <a:solidFill>
                  <a:schemeClr val="bg1"/>
                </a:solidFill>
                <a:ea typeface="Cambria"/>
                <a:cs typeface="Helvetica"/>
              </a:rPr>
              <a:t>1216 Fleming St</a:t>
            </a:r>
            <a:endParaRPr lang="en-US" sz="1600" b="1" dirty="0" smtClean="0">
              <a:solidFill>
                <a:schemeClr val="bg1"/>
              </a:solidFill>
              <a:effectLst/>
              <a:ea typeface="Cambria"/>
              <a:cs typeface="Helvetica"/>
            </a:endParaRPr>
          </a:p>
          <a:p>
            <a:r>
              <a:rPr lang="en-US" sz="1600" b="1" dirty="0" smtClean="0">
                <a:solidFill>
                  <a:schemeClr val="bg1"/>
                </a:solidFill>
                <a:effectLst/>
                <a:ea typeface="Cambria"/>
                <a:cs typeface="Helvetica"/>
              </a:rPr>
              <a:t>Garden City, KS 67846</a:t>
            </a:r>
            <a:endParaRPr lang="en-US" sz="1600" b="1" dirty="0">
              <a:solidFill>
                <a:schemeClr val="bg1"/>
              </a:solidFill>
              <a:effectLst/>
              <a:ea typeface="Cambria"/>
              <a:cs typeface="Helvetica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lang="en-US" sz="600" b="1" dirty="0">
              <a:solidFill>
                <a:schemeClr val="bg1"/>
              </a:solidFill>
              <a:effectLst/>
              <a:latin typeface="Helvetica"/>
              <a:ea typeface="Cambria"/>
              <a:cs typeface="Helvetica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lang="en-US" sz="1200" b="1" dirty="0" smtClean="0">
              <a:solidFill>
                <a:schemeClr val="bg1"/>
              </a:solidFill>
              <a:effectLst/>
              <a:latin typeface="Helvetica"/>
              <a:ea typeface="Cambria"/>
              <a:cs typeface="Helvetica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200" b="1" dirty="0" smtClean="0">
                <a:solidFill>
                  <a:schemeClr val="bg1"/>
                </a:solidFill>
                <a:effectLst/>
                <a:latin typeface="Helvetica"/>
                <a:ea typeface="Cambria"/>
                <a:cs typeface="Helvetica"/>
              </a:rPr>
              <a:t>INVESTMENT</a:t>
            </a:r>
            <a:r>
              <a:rPr lang="en-US" sz="1200" b="1" dirty="0">
                <a:solidFill>
                  <a:schemeClr val="bg1"/>
                </a:solidFill>
                <a:effectLst/>
                <a:latin typeface="Helvetica"/>
                <a:ea typeface="Cambria"/>
                <a:cs typeface="Helvetica"/>
              </a:rPr>
              <a:t>:</a:t>
            </a:r>
            <a:r>
              <a:rPr lang="en-US" sz="1200" dirty="0">
                <a:solidFill>
                  <a:schemeClr val="bg1"/>
                </a:solidFill>
                <a:effectLst/>
                <a:latin typeface="Helvetica"/>
                <a:ea typeface="Cambria"/>
                <a:cs typeface="Helvetica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effectLst/>
                <a:ea typeface="Cambria"/>
                <a:cs typeface="Helvetica"/>
              </a:rPr>
              <a:t>$19.95 non refundable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600" dirty="0" smtClean="0">
                <a:solidFill>
                  <a:schemeClr val="bg1"/>
                </a:solidFill>
                <a:ea typeface="Cambria"/>
                <a:cs typeface="Helvetica"/>
              </a:rPr>
              <a:t>*Receive free gift at the event valued  between $25.00-$40.00</a:t>
            </a:r>
            <a:endParaRPr lang="en-US" sz="1600" dirty="0" smtClean="0">
              <a:solidFill>
                <a:schemeClr val="bg1"/>
              </a:solidFill>
              <a:effectLst/>
              <a:ea typeface="Cambria"/>
              <a:cs typeface="Helvetica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lang="en-US" sz="1200" dirty="0">
              <a:solidFill>
                <a:schemeClr val="bg1"/>
              </a:solidFill>
              <a:effectLst/>
              <a:latin typeface="Helvetica"/>
              <a:ea typeface="Cambria"/>
              <a:cs typeface="Helvetica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lang="en-US" sz="600" dirty="0">
              <a:solidFill>
                <a:schemeClr val="bg1"/>
              </a:solidFill>
              <a:latin typeface="Helvetica"/>
              <a:ea typeface="Cambria"/>
              <a:cs typeface="Helvetica"/>
            </a:endParaRPr>
          </a:p>
          <a:p>
            <a:r>
              <a:rPr lang="en-US" sz="1200" b="1" dirty="0">
                <a:solidFill>
                  <a:schemeClr val="bg1"/>
                </a:solidFill>
                <a:latin typeface="Helvetica"/>
                <a:ea typeface="Cambria"/>
                <a:cs typeface="Helvetica"/>
              </a:rPr>
              <a:t>CODE:</a:t>
            </a:r>
            <a:r>
              <a:rPr lang="en-US" sz="1200" dirty="0">
                <a:solidFill>
                  <a:schemeClr val="bg1"/>
                </a:solidFill>
                <a:latin typeface="Helvetica"/>
                <a:ea typeface="Cambria"/>
                <a:cs typeface="Helvetica"/>
              </a:rPr>
              <a:t>  </a:t>
            </a:r>
            <a:r>
              <a:rPr lang="en-US" sz="1600" dirty="0" smtClean="0">
                <a:solidFill>
                  <a:schemeClr val="bg1"/>
                </a:solidFill>
                <a:latin typeface="Helvetica"/>
                <a:ea typeface="Cambria"/>
                <a:cs typeface="Helvetica"/>
              </a:rPr>
              <a:t>sal21720gc</a:t>
            </a:r>
            <a:endParaRPr lang="en-US" sz="1600" dirty="0">
              <a:solidFill>
                <a:schemeClr val="bg1"/>
              </a:solidFill>
            </a:endParaRPr>
          </a:p>
          <a:p>
            <a:endParaRPr lang="en-US" sz="600" b="1" dirty="0">
              <a:solidFill>
                <a:schemeClr val="bg1"/>
              </a:solidFill>
              <a:effectLst/>
              <a:latin typeface="Helvetica"/>
              <a:ea typeface="Cambria"/>
              <a:cs typeface="Helvetica"/>
            </a:endParaRPr>
          </a:p>
          <a:p>
            <a:r>
              <a:rPr lang="en-US" sz="1200" b="1" dirty="0">
                <a:solidFill>
                  <a:schemeClr val="bg1"/>
                </a:solidFill>
                <a:effectLst/>
                <a:latin typeface="Helvetica"/>
                <a:ea typeface="Cambria"/>
                <a:cs typeface="Helvetica"/>
              </a:rPr>
              <a:t>TO REGISTER:</a:t>
            </a:r>
            <a:r>
              <a:rPr lang="en-US" sz="1200" dirty="0">
                <a:solidFill>
                  <a:schemeClr val="bg1"/>
                </a:solidFill>
                <a:effectLst/>
                <a:latin typeface="Helvetica"/>
                <a:ea typeface="Cambria"/>
                <a:cs typeface="Helvetica"/>
              </a:rPr>
              <a:t> 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1-800-234-0524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*Must attend event to receive gift</a:t>
            </a:r>
            <a:endParaRPr lang="en-US" sz="12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1100" dirty="0">
              <a:solidFill>
                <a:schemeClr val="bg1"/>
              </a:solidFill>
            </a:endParaRPr>
          </a:p>
          <a:p>
            <a:endParaRPr lang="mr-IN" sz="14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DF3D85D-D156-F64C-AAC9-52C4A64FB4EF}"/>
              </a:ext>
            </a:extLst>
          </p:cNvPr>
          <p:cNvSpPr txBox="1"/>
          <p:nvPr/>
        </p:nvSpPr>
        <p:spPr>
          <a:xfrm>
            <a:off x="5559101" y="1785888"/>
            <a:ext cx="2171700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MALISSA YOUNG</a:t>
            </a:r>
            <a:endParaRPr lang="en-US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D2A86D5-C1B6-A94D-A876-3B17D6103033}"/>
              </a:ext>
            </a:extLst>
          </p:cNvPr>
          <p:cNvSpPr txBox="1"/>
          <p:nvPr/>
        </p:nvSpPr>
        <p:spPr>
          <a:xfrm>
            <a:off x="5559101" y="1534243"/>
            <a:ext cx="1343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FACILITATOR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EB614CB-614D-E843-B1B3-361F7DA0AA8C}"/>
              </a:ext>
            </a:extLst>
          </p:cNvPr>
          <p:cNvSpPr txBox="1"/>
          <p:nvPr/>
        </p:nvSpPr>
        <p:spPr>
          <a:xfrm>
            <a:off x="4523350" y="2429158"/>
            <a:ext cx="32074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MaLissa Young serves SSBC as a shareholder, facilitator and Summit Salon Consultant. She holds a full cosmetology license, has worked as a nail technician and nail educator.  She has experience in multi-location salons, and has assisted many salons growth from </a:t>
            </a:r>
            <a:endParaRPr lang="en-US" sz="1000" dirty="0" smtClean="0">
              <a:solidFill>
                <a:schemeClr val="bg1"/>
              </a:solidFill>
            </a:endParaRPr>
          </a:p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$</a:t>
            </a:r>
            <a:r>
              <a:rPr lang="en-US" sz="1000" dirty="0">
                <a:solidFill>
                  <a:schemeClr val="bg1"/>
                </a:solidFill>
              </a:rPr>
              <a:t>20k/</a:t>
            </a:r>
            <a:r>
              <a:rPr lang="en-US" sz="1000" dirty="0" err="1">
                <a:solidFill>
                  <a:schemeClr val="bg1"/>
                </a:solidFill>
              </a:rPr>
              <a:t>mo</a:t>
            </a:r>
            <a:r>
              <a:rPr lang="en-US" sz="1000" dirty="0">
                <a:solidFill>
                  <a:schemeClr val="bg1"/>
                </a:solidFill>
              </a:rPr>
              <a:t> to $90k /mo. 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MaLissa is fulfilling her passion of coaching others to achieve their goals with creative style of making a system work for every personality type.</a:t>
            </a:r>
          </a:p>
        </p:txBody>
      </p:sp>
      <p:pic>
        <p:nvPicPr>
          <p:cNvPr id="2" name="Picture 1" descr="MaLissa Pic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1661" y="1344858"/>
            <a:ext cx="867440" cy="10843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085402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140</Words>
  <Application>Microsoft Macintosh PowerPoint</Application>
  <PresentationFormat>Custom</PresentationFormat>
  <Paragraphs>27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Cornell</dc:creator>
  <cp:lastModifiedBy>Owner</cp:lastModifiedBy>
  <cp:revision>38</cp:revision>
  <cp:lastPrinted>2017-03-23T14:47:51Z</cp:lastPrinted>
  <dcterms:created xsi:type="dcterms:W3CDTF">2017-03-23T14:38:53Z</dcterms:created>
  <dcterms:modified xsi:type="dcterms:W3CDTF">2019-12-17T17:00:16Z</dcterms:modified>
</cp:coreProperties>
</file>